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7" r:id="rId3"/>
    <p:sldId id="279" r:id="rId4"/>
    <p:sldId id="28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4660"/>
  </p:normalViewPr>
  <p:slideViewPr>
    <p:cSldViewPr>
      <p:cViewPr varScale="1">
        <p:scale>
          <a:sx n="109" d="100"/>
          <a:sy n="109" d="100"/>
        </p:scale>
        <p:origin x="-17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12F-A3F3-4708-B2F3-8D1A47ADA97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56A-5553-457F-90C0-260AF543D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12F-A3F3-4708-B2F3-8D1A47ADA97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56A-5553-457F-90C0-260AF543D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12F-A3F3-4708-B2F3-8D1A47ADA97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56A-5553-457F-90C0-260AF543D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12F-A3F3-4708-B2F3-8D1A47ADA97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56A-5553-457F-90C0-260AF543D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12F-A3F3-4708-B2F3-8D1A47ADA97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56A-5553-457F-90C0-260AF543D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12F-A3F3-4708-B2F3-8D1A47ADA97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56A-5553-457F-90C0-260AF543D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12F-A3F3-4708-B2F3-8D1A47ADA97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56A-5553-457F-90C0-260AF543D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12F-A3F3-4708-B2F3-8D1A47ADA97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56A-5553-457F-90C0-260AF543D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12F-A3F3-4708-B2F3-8D1A47ADA97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56A-5553-457F-90C0-260AF543D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12F-A3F3-4708-B2F3-8D1A47ADA97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56A-5553-457F-90C0-260AF543D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12F-A3F3-4708-B2F3-8D1A47ADA97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0056A-5553-457F-90C0-260AF543D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D912F-A3F3-4708-B2F3-8D1A47ADA97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0056A-5553-457F-90C0-260AF543D9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/>
              <a:t>India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0600" y="1219200"/>
            <a:ext cx="7467600" cy="46482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This is </a:t>
            </a:r>
            <a:r>
              <a:rPr lang="en-US" altLang="zh-TW" dirty="0" err="1" smtClean="0"/>
              <a:t>Amla</a:t>
            </a:r>
            <a:r>
              <a:rPr lang="en-US" altLang="zh-TW" dirty="0" smtClean="0"/>
              <a:t>. She’s nine years old. Is she an actor? No, she isn’t. She’s a traditional dancer from India. She’s a very good dancer, and she’s very popular with tourists. 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1" t="16244" r="25718" b="43605"/>
          <a:stretch/>
        </p:blipFill>
        <p:spPr>
          <a:xfrm>
            <a:off x="3124200" y="3429000"/>
            <a:ext cx="312234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/>
              <a:t>India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38600" y="1585960"/>
            <a:ext cx="3733800" cy="419268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She has a beautiful traditional costume- it’s </a:t>
            </a:r>
            <a:r>
              <a:rPr lang="en-US" altLang="zh-TW" dirty="0" smtClean="0"/>
              <a:t>red and gold. </a:t>
            </a:r>
            <a:r>
              <a:rPr lang="en-US" altLang="zh-TW" dirty="0"/>
              <a:t>Look at the position of her arms, legs, and hands. It’s very difficult to be a good dancer!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8" t="37083" r="46698" b="18334"/>
          <a:stretch/>
        </p:blipFill>
        <p:spPr>
          <a:xfrm>
            <a:off x="990600" y="1490661"/>
            <a:ext cx="2519363" cy="438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UK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4419600"/>
            <a:ext cx="8229600" cy="22098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This is Sally, and this is her favorite place. It’s a park. It’s beautiful. Look! There’s a tree and there’s a lake. Is there a beautiful park in your neighborhood?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4" t="54950" r="26380" b="23903"/>
          <a:stretch/>
        </p:blipFill>
        <p:spPr>
          <a:xfrm rot="10800000">
            <a:off x="2769326" y="1328057"/>
            <a:ext cx="3607526" cy="288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8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UK</a:t>
            </a:r>
            <a:endParaRPr lang="zh-TW" altLang="en-US" dirty="0"/>
          </a:p>
        </p:txBody>
      </p:sp>
      <p:sp>
        <p:nvSpPr>
          <p:cNvPr id="8" name="雲朵形圖說文字 7"/>
          <p:cNvSpPr/>
          <p:nvPr/>
        </p:nvSpPr>
        <p:spPr>
          <a:xfrm>
            <a:off x="3962400" y="1447800"/>
            <a:ext cx="4800600" cy="4191000"/>
          </a:xfrm>
          <a:prstGeom prst="cloudCallout">
            <a:avLst>
              <a:gd name="adj1" fmla="val -50441"/>
              <a:gd name="adj2" fmla="val 580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chemeClr val="tx1"/>
                </a:solidFill>
              </a:rPr>
              <a:t>This is Tommy. He’s from England, and this is his favorite place. It’s a castle. It’s very old. 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2" t="27938" r="3048" b="36031"/>
          <a:stretch/>
        </p:blipFill>
        <p:spPr>
          <a:xfrm rot="10800000">
            <a:off x="492029" y="1600200"/>
            <a:ext cx="3224351" cy="45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95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138</Words>
  <Application>Microsoft Office PowerPoint</Application>
  <PresentationFormat>如螢幕大小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Theme</vt:lpstr>
      <vt:lpstr>India</vt:lpstr>
      <vt:lpstr>India</vt:lpstr>
      <vt:lpstr>The UK</vt:lpstr>
      <vt:lpstr>The UK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Elmo</dc:creator>
  <cp:lastModifiedBy>user</cp:lastModifiedBy>
  <cp:revision>86</cp:revision>
  <dcterms:created xsi:type="dcterms:W3CDTF">2013-08-14T01:28:59Z</dcterms:created>
  <dcterms:modified xsi:type="dcterms:W3CDTF">2021-03-30T07:55:38Z</dcterms:modified>
</cp:coreProperties>
</file>